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3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8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5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3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3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85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1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3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8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6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3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22238" y="130175"/>
            <a:ext cx="8928100" cy="662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C473-4F85-464A-91BF-7292EC5BFE37}" type="datetimeFigureOut">
              <a:rPr lang="fr-FR" smtClean="0"/>
              <a:t>08/08/2013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F3B2-52D0-A446-A4D7-ED41EA39F618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1" descr="MICCAI_logo_lg(cmyk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07113"/>
            <a:ext cx="6635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8" y="541421"/>
            <a:ext cx="958523" cy="899288"/>
          </a:xfrm>
          <a:prstGeom prst="rect">
            <a:avLst/>
          </a:prstGeom>
        </p:spPr>
      </p:pic>
      <p:cxnSp>
        <p:nvCxnSpPr>
          <p:cNvPr id="11" name="Straight Connector 8"/>
          <p:cNvCxnSpPr/>
          <p:nvPr userDrawn="1"/>
        </p:nvCxnSpPr>
        <p:spPr>
          <a:xfrm>
            <a:off x="152400" y="1617131"/>
            <a:ext cx="8839200" cy="0"/>
          </a:xfrm>
          <a:prstGeom prst="line">
            <a:avLst/>
          </a:prstGeom>
          <a:ln w="38100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219201" y="228600"/>
            <a:ext cx="646781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Calibri" charset="0"/>
              </a:rPr>
              <a:t>Paper Title </a:t>
            </a:r>
            <a:endParaRPr lang="en-US" sz="3600" dirty="0">
              <a:latin typeface="Calibri" charset="0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1219201" y="1082675"/>
            <a:ext cx="634248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1" hangingPunct="1"/>
            <a:r>
              <a:rPr lang="en-US" sz="2000" dirty="0" smtClean="0">
                <a:latin typeface="Calibri" charset="0"/>
                <a:cs typeface="Arial" charset="0"/>
              </a:rPr>
              <a:t>Author Names and Affiliations</a:t>
            </a:r>
            <a:endParaRPr lang="fr-FR" sz="2000" dirty="0">
              <a:latin typeface="Calibri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61420" y="342355"/>
            <a:ext cx="153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Affiliation Logo</a:t>
            </a:r>
            <a:endParaRPr lang="en-GB" sz="2400" b="1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52400" y="96129"/>
            <a:ext cx="109139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latin typeface="Calibri" charset="0"/>
              </a:rPr>
              <a:t>PX-XX</a:t>
            </a:r>
            <a:endParaRPr lang="en-US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9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48"/>
    </mc:Choice>
    <mc:Fallback>
      <p:transition spd="slow" advTm="1224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17331</TotalTime>
  <Words>9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Thème Office</vt:lpstr>
      <vt:lpstr>PowerPoint プレゼンテーション</vt:lpstr>
    </vt:vector>
  </TitlesOfParts>
  <Company>INRIA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Sermesant</dc:creator>
  <cp:lastModifiedBy>岡田　俊之</cp:lastModifiedBy>
  <cp:revision>27</cp:revision>
  <dcterms:created xsi:type="dcterms:W3CDTF">2012-07-19T12:00:14Z</dcterms:created>
  <dcterms:modified xsi:type="dcterms:W3CDTF">2013-08-08T13:37:48Z</dcterms:modified>
</cp:coreProperties>
</file>